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37F"/>
    <a:srgbClr val="3C3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51"/>
  </p:normalViewPr>
  <p:slideViewPr>
    <p:cSldViewPr snapToGrid="0" snapToObjects="1">
      <p:cViewPr varScale="1">
        <p:scale>
          <a:sx n="81" d="100"/>
          <a:sy n="81" d="100"/>
        </p:scale>
        <p:origin x="55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2E9DE-B8B9-F449-B8C7-A5C5F39A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A77DD-8D7C-AC4D-8DEA-45FB96C29C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DE7ED-200B-1244-A8CE-1D9084FDC4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585D7-0A7D-2E4C-925C-E6CBC7508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48989-1017-0C43-9B69-532AFC48E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8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0012D-A3EE-8042-A39B-A5B64255C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D8FED-868E-194E-A862-DF0D2D720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BF765-F432-6D4D-AA63-E423C767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1F151-BE27-C84F-9980-073C0F296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1E219-2190-F84B-9361-D5B0812CF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3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672DF-A5FC-2E4A-96CD-1860092D2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5CEF8-8C63-6E4F-BEB8-9E4DE0AB0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BC0B1-94A2-7B46-9C58-18BF48385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87ACF-7E35-0542-BCB4-DFB08173C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5FBE7-F61E-654A-95D2-86BE2E7E2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89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F0083-8F6B-764E-BE49-FF7FB8760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141B9-C676-4A43-A8FB-6C1FFAC005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4F109-E887-5A40-B15B-EB5CCFFD4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A6D76A-C17D-9241-9702-4668882290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E3253-52B6-B646-8761-92E5704F3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63C01-87B8-0944-853B-7F51090CD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93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DB68-9782-9948-9F4B-B2F49CC78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FCB91-06A2-304E-ADBA-E4881573E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094E12-D6C3-3A48-8447-ED3EA305B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FDD4D3-7435-814D-B146-CC8ADFEDC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0697B9-FDFC-D54C-9750-A909AD586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070180-C089-2545-B99B-2A8669E178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4987D2-2206-B141-AC0D-E2FBC439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850EC1-66E4-3A46-AB3C-31663B5F8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6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4568C-8229-1C40-B6D1-9B93B1EE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546EE7-E90B-6047-9B23-AB29438C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D77BA2-570E-F749-B3F5-A406DA6D5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F9A33-4646-AE4F-86A0-D65424D65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4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0C493C-A2CA-944B-98C4-EDF9055A9A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AC46C3-A283-384D-91C7-180B000B2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01EC3-D1A9-C542-95DB-5D081F8F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92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8A977-3EA4-AB4E-A143-E567CCC7D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DCC5A-A2F2-5A42-AA01-39BD08142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94987-D6CE-694D-8F01-5A560451B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A4FC5-80E4-6B49-BF94-34EAB7420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B24EA-30C1-3241-A53F-5AB0F8BC2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2BA59A-5349-6E4D-AE34-7D56236EF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5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C1BD-2B43-3D43-BC42-F51A9278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B860D-4CD2-D642-94EC-605A85B70B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D3EC2-9C0B-7E40-84B6-19EA25DBC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484E2-FFA4-DB41-82B7-F64657F9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71CE7-83E6-3D44-AB33-16D147D7F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67A8F-0DDD-D845-8CDC-B84E3C8BD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1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BEC8-F4EC-F547-8FB6-2D990FDD4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99131-B43C-BE4B-BA76-ABA842B18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647CE-ABDD-8E4F-9A9D-9ACCB3AC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84174-B4AC-3D49-B16F-5B9FAE7C4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D9421-CCA3-A846-B79D-165B12AB5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5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03D9E5-DA6A-7A43-A127-2D64304933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1D006-3BE0-D44E-80C6-728FBA236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BD674-3810-C046-B7AC-3511CE3E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622C8C-591F-EC4A-9072-1670B971AAD6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E7EDD-A3E5-324C-9A3A-2BE02386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90F93-3A7F-EB4A-870E-884E5DDD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3E67E-9091-7845-AE88-DBF7C5E0A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94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66B0DC2F-6B1A-2F4F-9209-051E9846FF0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40810" y="0"/>
            <a:ext cx="3851189" cy="2780009"/>
          </a:xfrm>
          <a:prstGeom prst="rect">
            <a:avLst/>
          </a:prstGeom>
        </p:spPr>
      </p:pic>
      <p:pic>
        <p:nvPicPr>
          <p:cNvPr id="11" name="Picture 1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F0C49460-A3BC-704C-9A8D-C4815B7845E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315793" y="542306"/>
            <a:ext cx="2373699" cy="104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4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B90FEE6-9A40-794D-880D-2398D1DEA31F}"/>
              </a:ext>
            </a:extLst>
          </p:cNvPr>
          <p:cNvSpPr txBox="1">
            <a:spLocks/>
          </p:cNvSpPr>
          <p:nvPr/>
        </p:nvSpPr>
        <p:spPr>
          <a:xfrm>
            <a:off x="356286" y="403751"/>
            <a:ext cx="10515600" cy="15469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i="0" dirty="0">
                <a:solidFill>
                  <a:srgbClr val="CC037F"/>
                </a:solidFill>
                <a:latin typeface="Century Gothic" panose="020B0502020202020204" pitchFamily="34" charset="0"/>
              </a:rPr>
              <a:t>Local Letting Plan   </a:t>
            </a:r>
          </a:p>
          <a:p>
            <a:r>
              <a:rPr lang="en-GB" b="0" i="0" dirty="0">
                <a:solidFill>
                  <a:srgbClr val="3C3C3B"/>
                </a:solidFill>
                <a:latin typeface="Century Gothic" panose="020B0502020202020204" pitchFamily="34" charset="0"/>
              </a:rPr>
              <a:t>Retirement Living Schemes </a:t>
            </a:r>
          </a:p>
          <a:p>
            <a:endParaRPr lang="en-GB" b="1" i="0" dirty="0">
              <a:solidFill>
                <a:srgbClr val="CC037F"/>
              </a:solidFill>
              <a:latin typeface="Century Gothic" panose="020B0502020202020204" pitchFamily="34" charset="0"/>
            </a:endParaRPr>
          </a:p>
          <a:p>
            <a:endParaRPr lang="en-US" b="0" i="0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69ADDC-8B5D-41F2-818D-50F1F06CC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6798" y="1950720"/>
            <a:ext cx="4591639" cy="4236719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CC037F"/>
                </a:solidFill>
              </a:rPr>
              <a:t>L</a:t>
            </a:r>
            <a:r>
              <a:rPr lang="en-GB" sz="3200" b="1" dirty="0" err="1">
                <a:solidFill>
                  <a:srgbClr val="CC037F"/>
                </a:solidFill>
              </a:rPr>
              <a:t>etting</a:t>
            </a:r>
            <a:r>
              <a:rPr lang="en-GB" sz="3200" b="1" dirty="0">
                <a:solidFill>
                  <a:srgbClr val="CC037F"/>
                </a:solidFill>
              </a:rPr>
              <a:t> Criteria</a:t>
            </a:r>
          </a:p>
          <a:p>
            <a:pPr marL="0" indent="0">
              <a:buNone/>
            </a:pPr>
            <a:r>
              <a:rPr lang="en-GB" sz="1600" b="1" dirty="0"/>
              <a:t>Age/Household composition</a:t>
            </a:r>
          </a:p>
          <a:p>
            <a:pPr lvl="0"/>
            <a:r>
              <a:rPr lang="en-GB" sz="1600" dirty="0"/>
              <a:t>Over 55 </a:t>
            </a:r>
          </a:p>
          <a:p>
            <a:pPr lvl="0"/>
            <a:r>
              <a:rPr lang="en-GB" sz="1600" dirty="0"/>
              <a:t>No resident children within the schemes </a:t>
            </a:r>
          </a:p>
          <a:p>
            <a:pPr marL="0" indent="0">
              <a:buNone/>
            </a:pPr>
            <a:r>
              <a:rPr lang="en-GB" sz="1600" b="1" dirty="0"/>
              <a:t>Support and vulnerability</a:t>
            </a:r>
          </a:p>
          <a:p>
            <a:pPr lvl="0"/>
            <a:r>
              <a:rPr lang="en-GB" sz="1600" dirty="0"/>
              <a:t>Balance the number of supported tenancies/vulnerable tenants within the scheme. </a:t>
            </a:r>
            <a:r>
              <a:rPr lang="en-GB" sz="1600" strike="sngStrike" dirty="0"/>
              <a:t> </a:t>
            </a:r>
            <a:endParaRPr lang="en-GB" sz="1600" dirty="0"/>
          </a:p>
          <a:p>
            <a:pPr lvl="0"/>
            <a:r>
              <a:rPr lang="en-GB" sz="1600" dirty="0"/>
              <a:t>Applicants may be overlooked should they have ongoing or recent unsupported issues regarding drugs, alcohol, ASB and crime that we consider could cause potential problems or risks in the scheme.   </a:t>
            </a:r>
          </a:p>
          <a:p>
            <a:pPr marL="0" indent="0">
              <a:buNone/>
            </a:pPr>
            <a:endParaRPr lang="en-GB" sz="3200" b="1" dirty="0">
              <a:solidFill>
                <a:srgbClr val="CC037F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15CBC9C-85C5-4348-9171-FBD926DB1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28624"/>
          </a:xfrm>
        </p:spPr>
        <p:txBody>
          <a:bodyPr/>
          <a:lstStyle/>
          <a:p>
            <a:endParaRPr lang="en-GB" sz="1600" dirty="0"/>
          </a:p>
          <a:p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75188C-96A9-489A-84ED-5B5C5C8ECC73}"/>
              </a:ext>
            </a:extLst>
          </p:cNvPr>
          <p:cNvSpPr/>
          <p:nvPr/>
        </p:nvSpPr>
        <p:spPr>
          <a:xfrm>
            <a:off x="5628949" y="2692520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Preference would be given to applicants who would benefit from the community aspects of retirement living housing, including companionship, close-to-hand facilities and the supportive environment of living near other older people</a:t>
            </a:r>
            <a:r>
              <a:rPr lang="en-GB" sz="1600" b="1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Those with more complex mental health issues should be under the support of Mental Health Services or similar.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b="1" dirty="0"/>
              <a:t>General</a:t>
            </a:r>
          </a:p>
          <a:p>
            <a:endParaRPr lang="en-GB" sz="16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Any offers will require a Supported Housing Officer interview (home or office)</a:t>
            </a:r>
          </a:p>
        </p:txBody>
      </p:sp>
    </p:spTree>
    <p:extLst>
      <p:ext uri="{BB962C8B-B14F-4D97-AF65-F5344CB8AC3E}">
        <p14:creationId xmlns:p14="http://schemas.microsoft.com/office/powerpoint/2010/main" val="1367095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138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Aspin</dc:creator>
  <cp:lastModifiedBy>Jane Maloney</cp:lastModifiedBy>
  <cp:revision>11</cp:revision>
  <dcterms:created xsi:type="dcterms:W3CDTF">2020-04-01T08:50:31Z</dcterms:created>
  <dcterms:modified xsi:type="dcterms:W3CDTF">2022-09-09T15:40:03Z</dcterms:modified>
</cp:coreProperties>
</file>